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8" r:id="rId4"/>
    <p:sldId id="261" r:id="rId5"/>
    <p:sldId id="262" r:id="rId6"/>
    <p:sldId id="263" r:id="rId7"/>
    <p:sldId id="264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9" y="3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127D5-A95E-41CB-834A-39D7ECB7E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335E02-619D-453C-B7D0-80955A9D3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A84C6E-F302-4824-91CC-D89A2118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7ABD8-AB12-4393-BFE1-B66A06EE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1C4A5-77C6-4A19-B92B-BA2ACC639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37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7F9E8-EEED-4E95-B540-333CBC96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C34102-23BA-4304-B1D9-4B819579D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0185A-9FF8-4A8B-86B0-B3C3FF84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8A6511-B1BB-42B6-A414-CEF39C5F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7C984-E444-46BC-B2C7-05F487BC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0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F86577-BACC-4A18-8DAD-0ACBD57AD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9F170-EC77-45BD-B436-A02856F32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40141-4B2D-4BEC-B3B0-40228562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E19E0-976F-4F6F-94C2-600015063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C6472D-2717-4382-A3CA-771A3427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14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1499E0-C012-4A55-A998-FEA5EB2A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E96EC-8B3F-4674-9CDD-99B15496C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27BEEF-3DDF-46B9-88EE-ECD3A47C6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14DD8-056F-4080-AE00-9ECB978D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0AF35-66A2-4666-95A6-9E48BED5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11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26BBC-DDF5-46B9-B582-106C07AD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F54B6-185D-430D-94C9-6D3813EAF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31CE87-4666-476B-AE5A-7050CA54F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F6C7F-1D87-421A-A684-A80C3B40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6D4EC-C9A5-4BE2-9F07-4FD7F166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12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0225B-2D54-436D-96E1-9789CF44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3CFB4-BC0B-4E60-9DA0-F8F0E5FCC0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29263F-CEA6-4D44-910B-4C33BB106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543F72-DC49-4CE3-87B1-EF5F150B9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B81B2E-27A3-402C-A445-7D8D8A83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509C3-6A8D-4A31-B434-606B3973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62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4D903-F6C9-4B0E-84E2-30132C9A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23A35-4549-44E6-9401-76AC8EE97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7FDF9-EF1F-4B46-A95E-FF1D59550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0A09C0-99D9-4458-9715-A8F5E04C2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9B6D92-62E9-4145-AFBA-FA5267B0D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E6E127-5A17-4184-9B10-23B309C9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8B1869-AE3B-495B-B42B-23065ED12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C75501-FAED-43D0-8FC7-2FE6B28D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795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1899E-94E1-4D55-A461-9869DE1A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08B98A-5491-4505-A542-15DC1F11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9036E5-CF0C-4027-B64C-5D87602C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989A02-FDAE-4DB9-9425-ED982F52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3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C6507E-75E6-4531-8B75-A79EF97FF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A8418C-A3C4-4EDF-A50E-89718292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5191F0-9BAB-4B6B-BA87-C448B330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00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82817-6391-434A-A483-50A0C5CC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E7744C-5EC2-4C14-A95F-213BCDC18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54A47C-1027-4504-BAFF-1B26CCE02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62EAEF-532D-4752-9FC7-E41E419C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630FED-0A1F-4467-882F-0BD376EB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2B046-16B6-4569-BF7E-D2284A91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6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202D3-823C-4BF6-80D9-595265D7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A12228-8704-435A-A015-E3802EA2A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D759CF-7B72-4EAB-B9FC-228FEE870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0A4C5A-DB54-4DE4-A798-67E44035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0C88FC-DD53-4870-9EBD-AC7B08E5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DDB84E-4FF8-40C5-A651-3791D741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14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43A0BD-79A4-469C-8AA7-E4D43D82E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749F8-C35F-41E4-8E9D-22D300012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D3F11A-A6B6-4E58-8862-688911F0F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B099-5BEC-48FF-B769-EBAC3A7D24E8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59EA1D-B79F-43B4-A7D1-8BA93BF67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941F16-D334-4F50-9960-C90EBB0DD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EE924-EADE-45C0-BE94-349A978177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1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simple/dlib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1B9660-7F01-4E6F-B69D-30AE86BC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C1A55-3218-4525-9F65-4A3904EB4913}"/>
              </a:ext>
            </a:extLst>
          </p:cNvPr>
          <p:cNvSpPr txBox="1"/>
          <p:nvPr/>
        </p:nvSpPr>
        <p:spPr>
          <a:xfrm>
            <a:off x="4698460" y="2587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067D82-28BD-4E4C-A2A1-5346A371C958}"/>
              </a:ext>
            </a:extLst>
          </p:cNvPr>
          <p:cNvSpPr/>
          <p:nvPr/>
        </p:nvSpPr>
        <p:spPr>
          <a:xfrm>
            <a:off x="2629249" y="4032673"/>
            <a:ext cx="6933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Python </a:t>
            </a:r>
            <a:r>
              <a:rPr lang="en-US" altLang="ko-KR" sz="72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Opencv</a:t>
            </a:r>
            <a:endParaRPr lang="ko-KR" altLang="en-US" sz="7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2628C-A990-43D1-8D6F-766F197C807C}"/>
              </a:ext>
            </a:extLst>
          </p:cNvPr>
          <p:cNvSpPr txBox="1"/>
          <p:nvPr/>
        </p:nvSpPr>
        <p:spPr>
          <a:xfrm>
            <a:off x="4336106" y="5233002"/>
            <a:ext cx="351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Deep Learning 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48223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0F714E-4218-4480-8176-35D9696BF78D}"/>
              </a:ext>
            </a:extLst>
          </p:cNvPr>
          <p:cNvSpPr txBox="1"/>
          <p:nvPr/>
        </p:nvSpPr>
        <p:spPr>
          <a:xfrm>
            <a:off x="490538" y="4238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완성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3FA050-1DDD-4E95-9A52-F2A74F2B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559" y="0"/>
            <a:ext cx="6067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34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C86F96-361C-454E-8BA0-66443167B13F}"/>
              </a:ext>
            </a:extLst>
          </p:cNvPr>
          <p:cNvSpPr txBox="1"/>
          <p:nvPr/>
        </p:nvSpPr>
        <p:spPr>
          <a:xfrm>
            <a:off x="490538" y="4238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완성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D3A81B-DB49-4589-A099-6A10C06B8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768" y="52382"/>
            <a:ext cx="3652864" cy="1619262"/>
          </a:xfrm>
          <a:prstGeom prst="rect">
            <a:avLst/>
          </a:prstGeom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E0B55DBF-D048-4A05-8778-6029A0F380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542910"/>
              </p:ext>
            </p:extLst>
          </p:nvPr>
        </p:nvGraphicFramePr>
        <p:xfrm>
          <a:off x="748600" y="2969010"/>
          <a:ext cx="3212322" cy="91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포장기 셸 개체" showAsIcon="1" r:id="rId4" imgW="1342080" imgH="383400" progId="Package">
                  <p:embed/>
                </p:oleObj>
              </mc:Choice>
              <mc:Fallback>
                <p:oleObj name="포장기 셸 개체" showAsIcon="1" r:id="rId4" imgW="1342080" imgH="383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8600" y="2969010"/>
                        <a:ext cx="3212322" cy="919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691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D7CF88-D255-4D48-A544-D77C2664883F}"/>
              </a:ext>
            </a:extLst>
          </p:cNvPr>
          <p:cNvSpPr txBox="1"/>
          <p:nvPr/>
        </p:nvSpPr>
        <p:spPr>
          <a:xfrm>
            <a:off x="3223408" y="346230"/>
            <a:ext cx="57451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/>
              <a:t>GUI</a:t>
            </a:r>
            <a:endParaRPr lang="ko-KR" altLang="en-US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0EED3F-8A12-4AAC-A928-FE0E0711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04" y="1859610"/>
            <a:ext cx="2300304" cy="1966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BAACC-E9C2-424E-B9C4-18F7B238EEE8}"/>
              </a:ext>
            </a:extLst>
          </p:cNvPr>
          <p:cNvSpPr txBox="1"/>
          <p:nvPr/>
        </p:nvSpPr>
        <p:spPr>
          <a:xfrm>
            <a:off x="514905" y="1408634"/>
            <a:ext cx="277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import</a:t>
            </a:r>
            <a:r>
              <a:rPr lang="ko-KR" altLang="en-US" dirty="0"/>
              <a:t>하고 상수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0DE487-8340-4854-A90B-D640D8E3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4" y="4479430"/>
            <a:ext cx="1495436" cy="438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9B9A7-323D-4889-8911-72BA2AE36620}"/>
              </a:ext>
            </a:extLst>
          </p:cNvPr>
          <p:cNvSpPr txBox="1"/>
          <p:nvPr/>
        </p:nvSpPr>
        <p:spPr>
          <a:xfrm>
            <a:off x="514905" y="4082557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 err="1"/>
              <a:t>Tk</a:t>
            </a:r>
            <a:r>
              <a:rPr lang="ko-KR" altLang="en-US" dirty="0"/>
              <a:t>를 만들어 준다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FA82F3-AF71-40CE-9BC2-562E973CB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480" y="1831035"/>
            <a:ext cx="4829210" cy="1995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FD69D-74B9-47C8-AB5B-50A5D4ECF7B8}"/>
              </a:ext>
            </a:extLst>
          </p:cNvPr>
          <p:cNvSpPr txBox="1"/>
          <p:nvPr/>
        </p:nvSpPr>
        <p:spPr>
          <a:xfrm>
            <a:off x="3965480" y="1408634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 err="1"/>
              <a:t>ImageTk</a:t>
            </a:r>
            <a:r>
              <a:rPr lang="ko-KR" altLang="en-US" dirty="0"/>
              <a:t>에 넣기 위해서 가공 처리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E601D7-36C8-4596-9E92-F00814BA7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80" y="4242809"/>
            <a:ext cx="7196190" cy="2386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B91D07-4843-4298-AA8F-B826D325F4A5}"/>
              </a:ext>
            </a:extLst>
          </p:cNvPr>
          <p:cNvSpPr txBox="1"/>
          <p:nvPr/>
        </p:nvSpPr>
        <p:spPr>
          <a:xfrm>
            <a:off x="3965480" y="3888317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 err="1"/>
              <a:t>Tk</a:t>
            </a:r>
            <a:r>
              <a:rPr lang="ko-KR" altLang="en-US" dirty="0"/>
              <a:t>안에 있을 꾸미기 등 기능들을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07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789F9-3BE1-4DFF-B013-394964ECEB7B}"/>
              </a:ext>
            </a:extLst>
          </p:cNvPr>
          <p:cNvSpPr txBox="1"/>
          <p:nvPr/>
        </p:nvSpPr>
        <p:spPr>
          <a:xfrm>
            <a:off x="556454" y="39051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</a:t>
            </a:r>
            <a:r>
              <a:rPr lang="ko-KR" altLang="en-US" dirty="0"/>
              <a:t> 얼굴 찾는 함수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E7A7CF-3269-4E71-8C8B-AE3F9DFFB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54" y="761967"/>
            <a:ext cx="5900781" cy="57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39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85B879-D433-4683-AA34-C38AF5E2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02" y="2828920"/>
            <a:ext cx="9763196" cy="12001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34336A-1E01-43F8-B274-03045E30FB5B}"/>
              </a:ext>
            </a:extLst>
          </p:cNvPr>
          <p:cNvSpPr txBox="1"/>
          <p:nvPr/>
        </p:nvSpPr>
        <p:spPr>
          <a:xfrm>
            <a:off x="1180341" y="2395528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</a:t>
            </a:r>
            <a:r>
              <a:rPr lang="ko-KR" altLang="en-US"/>
              <a:t> 파일 선택 함수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88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C8072E-3606-4471-AFE6-B81A04826B39}"/>
              </a:ext>
            </a:extLst>
          </p:cNvPr>
          <p:cNvSpPr txBox="1"/>
          <p:nvPr/>
        </p:nvSpPr>
        <p:spPr>
          <a:xfrm>
            <a:off x="248999" y="325755"/>
            <a:ext cx="11804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5</a:t>
            </a:r>
            <a:r>
              <a:rPr lang="ko-KR" altLang="en-US" sz="3600" dirty="0"/>
              <a:t>가지 설치 </a:t>
            </a:r>
            <a:r>
              <a:rPr lang="en-US" altLang="ko-KR" sz="3600" dirty="0"/>
              <a:t>:</a:t>
            </a:r>
          </a:p>
          <a:p>
            <a:r>
              <a:rPr lang="en-US" altLang="ko-KR" sz="3600" b="1" dirty="0" err="1"/>
              <a:t>opencv</a:t>
            </a:r>
            <a:r>
              <a:rPr lang="en-US" altLang="ko-KR" sz="3600" b="1" dirty="0"/>
              <a:t>-python, </a:t>
            </a:r>
            <a:r>
              <a:rPr lang="en-US" altLang="ko-KR" sz="3600" b="1" dirty="0" err="1"/>
              <a:t>cmake</a:t>
            </a:r>
            <a:r>
              <a:rPr lang="en-US" altLang="ko-KR" sz="3600" b="1" dirty="0"/>
              <a:t>,</a:t>
            </a:r>
            <a:r>
              <a:rPr lang="ko-KR" altLang="en-US" sz="3600" b="1" dirty="0"/>
              <a:t> </a:t>
            </a:r>
            <a:r>
              <a:rPr lang="en-US" altLang="ko-KR" sz="3600" b="1" dirty="0" err="1"/>
              <a:t>dlib</a:t>
            </a:r>
            <a:r>
              <a:rPr lang="en-US" altLang="ko-KR" sz="3600" b="1" dirty="0"/>
              <a:t>, </a:t>
            </a:r>
            <a:r>
              <a:rPr lang="en-US" altLang="ko-KR" sz="3600" b="1" dirty="0" err="1"/>
              <a:t>face_recognition</a:t>
            </a:r>
            <a:r>
              <a:rPr lang="en-US" altLang="ko-KR" sz="3600" b="1" dirty="0"/>
              <a:t>, pillow</a:t>
            </a:r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29642-EFF9-4159-9258-685A175810CE}"/>
              </a:ext>
            </a:extLst>
          </p:cNvPr>
          <p:cNvSpPr txBox="1"/>
          <p:nvPr/>
        </p:nvSpPr>
        <p:spPr>
          <a:xfrm>
            <a:off x="1643114" y="1904353"/>
            <a:ext cx="8905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dlib</a:t>
            </a:r>
            <a:r>
              <a:rPr lang="ko-KR" altLang="en-US" sz="3600" b="1" dirty="0"/>
              <a:t>을 사용하려면 </a:t>
            </a:r>
            <a:r>
              <a:rPr lang="en-US" altLang="ko-KR" sz="3600" b="1" dirty="0" err="1"/>
              <a:t>cmake</a:t>
            </a:r>
            <a:r>
              <a:rPr lang="ko-KR" altLang="en-US" sz="3600" b="1" dirty="0"/>
              <a:t>를 </a:t>
            </a:r>
            <a:r>
              <a:rPr lang="ko-KR" altLang="en-US" sz="3600" b="1" dirty="0" err="1"/>
              <a:t>설치해야된다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9A230-7BB2-4A71-B421-F6C0C0DDD1BC}"/>
              </a:ext>
            </a:extLst>
          </p:cNvPr>
          <p:cNvSpPr txBox="1"/>
          <p:nvPr/>
        </p:nvSpPr>
        <p:spPr>
          <a:xfrm>
            <a:off x="2630956" y="3027701"/>
            <a:ext cx="6930102" cy="286232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/>
              <a:t>pip install </a:t>
            </a:r>
            <a:r>
              <a:rPr lang="en-US" altLang="ko-KR" sz="3600" b="1" dirty="0" err="1"/>
              <a:t>opencv</a:t>
            </a:r>
            <a:r>
              <a:rPr lang="en-US" altLang="ko-KR" sz="3600" b="1" dirty="0"/>
              <a:t>-python</a:t>
            </a:r>
          </a:p>
          <a:p>
            <a:pPr algn="ctr"/>
            <a:r>
              <a:rPr lang="en-US" altLang="ko-KR" sz="3600" b="1" dirty="0"/>
              <a:t>pip install </a:t>
            </a:r>
            <a:r>
              <a:rPr lang="en-US" altLang="ko-KR" sz="3600" b="1" dirty="0" err="1"/>
              <a:t>cmake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pip install pillow</a:t>
            </a:r>
          </a:p>
          <a:p>
            <a:pPr algn="ctr"/>
            <a:r>
              <a:rPr lang="en-US" altLang="ko-KR" sz="3600" b="1" dirty="0"/>
              <a:t>pip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install</a:t>
            </a:r>
            <a:r>
              <a:rPr lang="ko-KR" altLang="en-US" sz="3600" b="1" dirty="0"/>
              <a:t> </a:t>
            </a:r>
            <a:r>
              <a:rPr lang="en-US" altLang="ko-KR" sz="3600" b="1" dirty="0" err="1"/>
              <a:t>dlib</a:t>
            </a:r>
            <a:r>
              <a:rPr lang="en-US" altLang="ko-KR" sz="3600" b="1" dirty="0"/>
              <a:t> (</a:t>
            </a:r>
            <a:r>
              <a:rPr lang="ko-KR" altLang="en-US" sz="3600" b="1" dirty="0"/>
              <a:t>시간이 좀 걸림</a:t>
            </a:r>
            <a:r>
              <a:rPr lang="en-US" altLang="ko-KR" sz="3600" b="1" dirty="0"/>
              <a:t>)</a:t>
            </a:r>
          </a:p>
          <a:p>
            <a:pPr algn="ctr"/>
            <a:r>
              <a:rPr lang="en-US" altLang="ko-KR" sz="3600" b="1" dirty="0"/>
              <a:t>pip install </a:t>
            </a:r>
            <a:r>
              <a:rPr lang="en-US" altLang="ko-KR" sz="3600" b="1" dirty="0" err="1"/>
              <a:t>face_recognition</a:t>
            </a:r>
            <a:endParaRPr lang="ko-KR" alt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F2156-BA33-471C-994F-A9B54E5F21A2}"/>
              </a:ext>
            </a:extLst>
          </p:cNvPr>
          <p:cNvSpPr txBox="1"/>
          <p:nvPr/>
        </p:nvSpPr>
        <p:spPr>
          <a:xfrm>
            <a:off x="500959" y="6367040"/>
            <a:ext cx="1130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Subprocess output does… </a:t>
            </a:r>
            <a:r>
              <a:rPr lang="ko-KR" altLang="en-US" b="1" dirty="0">
                <a:highlight>
                  <a:srgbClr val="FFFF00"/>
                </a:highlight>
              </a:rPr>
              <a:t>뜰 건데</a:t>
            </a:r>
            <a:r>
              <a:rPr lang="ko-KR" altLang="en-US" b="1" dirty="0"/>
              <a:t> 기다리자 뜨면 안되는 거니 </a:t>
            </a:r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en-US" altLang="ko-KR" b="1" dirty="0"/>
              <a:t>3.6</a:t>
            </a:r>
            <a:r>
              <a:rPr lang="ko-KR" altLang="en-US" b="1" dirty="0"/>
              <a:t>으로 설치</a:t>
            </a:r>
            <a:r>
              <a:rPr lang="en-US" altLang="ko-KR" b="1" dirty="0"/>
              <a:t>!!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방법은 다음 페이지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CFF047-76E5-44D8-A71B-AA6ED2C5EE25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614988" y="5248275"/>
            <a:ext cx="536140" cy="1118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9364960-E26B-4238-8552-ECE9BFD33ACB}"/>
              </a:ext>
            </a:extLst>
          </p:cNvPr>
          <p:cNvCxnSpPr/>
          <p:nvPr/>
        </p:nvCxnSpPr>
        <p:spPr>
          <a:xfrm>
            <a:off x="2324101" y="3100388"/>
            <a:ext cx="0" cy="270726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2ED171-F78E-42E7-9274-F918BB311D1A}"/>
              </a:ext>
            </a:extLst>
          </p:cNvPr>
          <p:cNvSpPr txBox="1"/>
          <p:nvPr/>
        </p:nvSpPr>
        <p:spPr>
          <a:xfrm>
            <a:off x="1194905" y="2746717"/>
            <a:ext cx="1189749" cy="36933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/>
              <a:t>설치 순서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646E3E-0341-405A-A3A8-4DDCE033D8ED}"/>
              </a:ext>
            </a:extLst>
          </p:cNvPr>
          <p:cNvSpPr txBox="1"/>
          <p:nvPr/>
        </p:nvSpPr>
        <p:spPr>
          <a:xfrm>
            <a:off x="2469709" y="3209925"/>
            <a:ext cx="2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482A4-5B47-49DC-8962-436F5A658DF7}"/>
              </a:ext>
            </a:extLst>
          </p:cNvPr>
          <p:cNvSpPr txBox="1"/>
          <p:nvPr/>
        </p:nvSpPr>
        <p:spPr>
          <a:xfrm>
            <a:off x="2469709" y="3769308"/>
            <a:ext cx="2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B6F2B-58F4-487A-BF75-18D89565B379}"/>
              </a:ext>
            </a:extLst>
          </p:cNvPr>
          <p:cNvSpPr txBox="1"/>
          <p:nvPr/>
        </p:nvSpPr>
        <p:spPr>
          <a:xfrm>
            <a:off x="2469709" y="4313867"/>
            <a:ext cx="2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073727-D6B6-4F2B-B3B8-600E0017F976}"/>
              </a:ext>
            </a:extLst>
          </p:cNvPr>
          <p:cNvSpPr txBox="1"/>
          <p:nvPr/>
        </p:nvSpPr>
        <p:spPr>
          <a:xfrm>
            <a:off x="2469709" y="4873250"/>
            <a:ext cx="2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29B9A2-9460-4C08-BB24-2CEE58012753}"/>
              </a:ext>
            </a:extLst>
          </p:cNvPr>
          <p:cNvSpPr txBox="1"/>
          <p:nvPr/>
        </p:nvSpPr>
        <p:spPr>
          <a:xfrm>
            <a:off x="2469709" y="5435479"/>
            <a:ext cx="29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3716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FC4807-E6CC-414C-A80B-05E1679A386B}"/>
              </a:ext>
            </a:extLst>
          </p:cNvPr>
          <p:cNvSpPr/>
          <p:nvPr/>
        </p:nvSpPr>
        <p:spPr>
          <a:xfrm>
            <a:off x="214313" y="3846654"/>
            <a:ext cx="11749326" cy="8829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896254-F303-4424-A07B-A265D624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30692"/>
            <a:ext cx="274195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dlib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오류날</a:t>
            </a:r>
            <a:r>
              <a:rPr lang="ko-KR" altLang="en-US" b="1" dirty="0">
                <a:solidFill>
                  <a:srgbClr val="FF0000"/>
                </a:solidFill>
              </a:rPr>
              <a:t> 경우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F2303C0-B0E5-4C36-84AC-E0016C057DFD}"/>
              </a:ext>
            </a:extLst>
          </p:cNvPr>
          <p:cNvGrpSpPr/>
          <p:nvPr/>
        </p:nvGrpSpPr>
        <p:grpSpPr>
          <a:xfrm>
            <a:off x="3108664" y="0"/>
            <a:ext cx="9126245" cy="6986528"/>
            <a:chOff x="2428041" y="891110"/>
            <a:chExt cx="9126245" cy="69865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C4F51C-54F5-4B58-9589-7CDAEBF1F278}"/>
                </a:ext>
              </a:extLst>
            </p:cNvPr>
            <p:cNvSpPr txBox="1"/>
            <p:nvPr/>
          </p:nvSpPr>
          <p:spPr>
            <a:xfrm>
              <a:off x="2428041" y="891110"/>
              <a:ext cx="9126245" cy="6986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1. python (3.6.x) (3.7.x </a:t>
              </a:r>
              <a:r>
                <a:rPr lang="ko-KR" altLang="en-US" sz="2800" b="1" dirty="0"/>
                <a:t>는 </a:t>
              </a:r>
              <a:r>
                <a:rPr lang="en-US" altLang="ko-KR" sz="2800" b="1" dirty="0" err="1"/>
                <a:t>dlib</a:t>
              </a:r>
              <a:r>
                <a:rPr lang="ko-KR" altLang="en-US" sz="2800" b="1" dirty="0"/>
                <a:t>에서 </a:t>
              </a:r>
              <a:r>
                <a:rPr lang="ko-KR" altLang="en-US" sz="2800" b="1" dirty="0" err="1">
                  <a:solidFill>
                    <a:srgbClr val="FF0000"/>
                  </a:solidFill>
                </a:rPr>
                <a:t>오류걸릴</a:t>
              </a:r>
              <a:r>
                <a:rPr lang="ko-KR" altLang="en-US" sz="2800" b="1" dirty="0">
                  <a:solidFill>
                    <a:srgbClr val="FF0000"/>
                  </a:solidFill>
                </a:rPr>
                <a:t> 경우</a:t>
              </a:r>
              <a:r>
                <a:rPr lang="en-US" altLang="ko-KR" sz="2800" b="1" dirty="0"/>
                <a:t>)</a:t>
              </a:r>
            </a:p>
            <a:p>
              <a:endParaRPr lang="en-US" altLang="ko-KR" sz="2800" b="1" dirty="0"/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2. </a:t>
              </a:r>
              <a:r>
                <a:rPr lang="en-US" altLang="ko-KR" sz="2800" b="1" dirty="0" err="1"/>
                <a:t>Opencv</a:t>
              </a:r>
              <a:r>
                <a:rPr lang="en-US" altLang="ko-KR" sz="2800" b="1" dirty="0"/>
                <a:t>-python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3. pillow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4. </a:t>
              </a:r>
              <a:r>
                <a:rPr lang="en-US" altLang="ko-KR" sz="2800" b="1" dirty="0" err="1"/>
                <a:t>cmake</a:t>
              </a:r>
              <a:endParaRPr lang="en-US" altLang="ko-KR" sz="2800" b="1" dirty="0"/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5. </a:t>
              </a:r>
              <a:r>
                <a:rPr lang="en-US" altLang="ko-KR" sz="2800" b="1" dirty="0" err="1"/>
                <a:t>dlib</a:t>
              </a:r>
              <a:endParaRPr lang="en-US" altLang="ko-KR" sz="2800" b="1" dirty="0"/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6. pip install </a:t>
              </a:r>
              <a:r>
                <a:rPr lang="en-US" altLang="ko-KR" sz="2800" b="1" dirty="0" err="1"/>
                <a:t>face_recognition</a:t>
              </a:r>
              <a:endParaRPr lang="en-US" altLang="ko-KR" sz="2800" b="1" dirty="0"/>
            </a:p>
            <a:p>
              <a:endParaRPr lang="en-US" altLang="ko-KR" sz="2800" b="1" dirty="0"/>
            </a:p>
            <a:p>
              <a:r>
                <a:rPr lang="en-US" altLang="ko-KR" sz="2800" b="1" dirty="0" err="1"/>
                <a:t>dlib</a:t>
              </a:r>
              <a:r>
                <a:rPr lang="en-US" altLang="ko-KR" sz="2800" b="1" dirty="0"/>
                <a:t> </a:t>
              </a:r>
              <a:r>
                <a:rPr lang="ko-KR" altLang="en-US" sz="2800" b="1" dirty="0"/>
                <a:t>라이브러리 </a:t>
              </a:r>
              <a:r>
                <a:rPr lang="en-US" altLang="ko-KR" sz="2800" b="1" dirty="0"/>
                <a:t>(</a:t>
              </a:r>
              <a:r>
                <a:rPr lang="ko-KR" altLang="en-US" sz="2800" b="1" dirty="0"/>
                <a:t>및 의존성 </a:t>
              </a:r>
              <a:r>
                <a:rPr lang="ko-KR" altLang="en-US" sz="2800" b="1" dirty="0" err="1"/>
                <a:t>라이브러리등</a:t>
              </a:r>
              <a:r>
                <a:rPr lang="en-US" altLang="ko-KR" sz="2800" b="1" dirty="0"/>
                <a:t>)</a:t>
              </a:r>
            </a:p>
            <a:p>
              <a:r>
                <a:rPr lang="en-US" altLang="ko-KR" sz="2800" b="1" dirty="0"/>
                <a:t>(</a:t>
              </a:r>
              <a:r>
                <a:rPr lang="ko-KR" altLang="en-US" sz="2800" b="1" dirty="0"/>
                <a:t>기본적으로 </a:t>
              </a:r>
              <a:r>
                <a:rPr lang="en-US" altLang="ko-KR" sz="2800" b="1" dirty="0" err="1"/>
                <a:t>c++</a:t>
              </a:r>
              <a:r>
                <a:rPr lang="en-US" altLang="ko-KR" sz="2800" b="1" dirty="0"/>
                <a:t> </a:t>
              </a:r>
              <a:r>
                <a:rPr lang="ko-KR" altLang="en-US" sz="2800" b="1" dirty="0"/>
                <a:t>기반이며</a:t>
              </a:r>
              <a:r>
                <a:rPr lang="en-US" altLang="ko-KR" sz="2800" b="1" dirty="0"/>
                <a:t>, </a:t>
              </a:r>
              <a:r>
                <a:rPr lang="ko-KR" altLang="en-US" sz="2800" b="1" dirty="0" err="1"/>
                <a:t>머신러닝</a:t>
              </a:r>
              <a:r>
                <a:rPr lang="ko-KR" altLang="en-US" sz="2800" b="1" dirty="0"/>
                <a:t> 알고리즘이 들어가 있다</a:t>
              </a:r>
              <a:endParaRPr lang="en-US" altLang="ko-KR" sz="2800" b="1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D54B36A-E603-4CBA-AB3C-12A0A803E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9400" y="1497316"/>
              <a:ext cx="6332886" cy="35972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1C1364-CE36-4E53-B49A-698F1D86A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9400" y="1852335"/>
              <a:ext cx="3938253" cy="31824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F59FD9-ECB2-44E8-83F5-3C73DDCCB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9400" y="2696562"/>
              <a:ext cx="3659788" cy="3182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2F3219-5909-48F6-A00A-D2D52F170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9400" y="3571323"/>
              <a:ext cx="2490275" cy="31430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38198BA-3A17-4D21-BCA6-DE219376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9399" y="4341203"/>
              <a:ext cx="2239441" cy="31430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C239B3F-14BF-45A6-A10D-FC64C39182FC}"/>
                </a:ext>
              </a:extLst>
            </p:cNvPr>
            <p:cNvSpPr/>
            <p:nvPr/>
          </p:nvSpPr>
          <p:spPr>
            <a:xfrm>
              <a:off x="3878935" y="4753725"/>
              <a:ext cx="24920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hlinkClick r:id="rId8"/>
                </a:rPr>
                <a:t>https://pypi.org/simple/dlib/</a:t>
              </a:r>
              <a:endParaRPr lang="ko-KR" altLang="en-US" sz="14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B93A32A-29A9-42E7-A106-457DC3F338AA}"/>
                </a:ext>
              </a:extLst>
            </p:cNvPr>
            <p:cNvSpPr/>
            <p:nvPr/>
          </p:nvSpPr>
          <p:spPr>
            <a:xfrm>
              <a:off x="3878935" y="4999360"/>
              <a:ext cx="73725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/>
                <a:t>사이트 들어가서 맞는 버전 </a:t>
              </a:r>
              <a:r>
                <a:rPr lang="en-US" altLang="ko-KR" sz="1400" b="1" dirty="0" err="1"/>
                <a:t>url</a:t>
              </a:r>
              <a:r>
                <a:rPr lang="en-US" altLang="ko-KR" sz="1400" b="1" dirty="0"/>
                <a:t> </a:t>
              </a:r>
              <a:r>
                <a:rPr lang="ko-KR" altLang="en-US" sz="1400" b="1" dirty="0" err="1"/>
                <a:t>복사후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pip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install</a:t>
              </a:r>
              <a:r>
                <a:rPr lang="ko-KR" altLang="en-US" sz="1400" b="1" dirty="0"/>
                <a:t> 함 </a:t>
              </a:r>
              <a:r>
                <a:rPr lang="en-US" altLang="ko-KR" sz="1400" b="1" dirty="0"/>
                <a:t>(36 </a:t>
              </a:r>
              <a:r>
                <a:rPr lang="ko-KR" altLang="en-US" sz="1400" b="1" dirty="0"/>
                <a:t>이라고 </a:t>
              </a:r>
              <a:r>
                <a:rPr lang="ko-KR" altLang="en-US" sz="1400" b="1" dirty="0" err="1"/>
                <a:t>써져있는</a:t>
              </a:r>
              <a:r>
                <a:rPr lang="ko-KR" altLang="en-US" sz="1400" b="1" dirty="0"/>
                <a:t> 가장 최신 복사</a:t>
              </a:r>
              <a:r>
                <a:rPr lang="en-US" altLang="ko-KR" sz="1400" b="1" dirty="0"/>
                <a:t>)</a:t>
              </a:r>
              <a:endParaRPr lang="ko-KR" altLang="en-US" sz="1400" b="1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DD1EC3-59C4-4214-BB50-3FF762B90851}"/>
              </a:ext>
            </a:extLst>
          </p:cNvPr>
          <p:cNvSpPr/>
          <p:nvPr/>
        </p:nvSpPr>
        <p:spPr>
          <a:xfrm>
            <a:off x="7736200" y="3216265"/>
            <a:ext cx="42274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/>
              <a:t>나중에 깔았는데 이상할 경우 </a:t>
            </a:r>
            <a:r>
              <a:rPr lang="en-US" altLang="ko-KR" sz="1200" b="1" dirty="0"/>
              <a:t>: </a:t>
            </a:r>
            <a:r>
              <a:rPr lang="ko-KR" altLang="en-US" sz="1200" b="1" dirty="0" err="1"/>
              <a:t>pip</a:t>
            </a:r>
            <a:r>
              <a:rPr lang="ko-KR" altLang="en-US" sz="1200" b="1" dirty="0"/>
              <a:t> --</a:t>
            </a:r>
            <a:r>
              <a:rPr lang="ko-KR" altLang="en-US" sz="1200" b="1" dirty="0" err="1"/>
              <a:t>no-cache-dir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install</a:t>
            </a:r>
            <a:r>
              <a:rPr lang="ko-KR" altLang="en-US" sz="1200" b="1" dirty="0"/>
              <a:t> 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C8EE29C-6A73-4F89-8E1B-0D50BF25F8A1}"/>
              </a:ext>
            </a:extLst>
          </p:cNvPr>
          <p:cNvSpPr txBox="1">
            <a:spLocks/>
          </p:cNvSpPr>
          <p:nvPr/>
        </p:nvSpPr>
        <p:spPr>
          <a:xfrm>
            <a:off x="676275" y="1964573"/>
            <a:ext cx="21180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b="1" dirty="0">
                <a:highlight>
                  <a:srgbClr val="FFFF00"/>
                </a:highlight>
              </a:rPr>
              <a:t>Subprocess output does… </a:t>
            </a:r>
          </a:p>
          <a:p>
            <a:pPr algn="ctr"/>
            <a:r>
              <a:rPr lang="ko-KR" altLang="en-US" sz="1800" b="1" dirty="0">
                <a:highlight>
                  <a:srgbClr val="FFFF00"/>
                </a:highlight>
              </a:rPr>
              <a:t>오류 나오는 경우</a:t>
            </a:r>
            <a:endParaRPr lang="ko-KR" altLang="en-US" sz="1800" dirty="0">
              <a:highlight>
                <a:srgbClr val="FFFF00"/>
              </a:highlight>
            </a:endParaRP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5518A103-C2A5-4C1A-85A1-4F3E5651C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684996"/>
              </p:ext>
            </p:extLst>
          </p:nvPr>
        </p:nvGraphicFramePr>
        <p:xfrm>
          <a:off x="70188" y="3892852"/>
          <a:ext cx="3864924" cy="7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포장기 셸 개체" showAsIcon="1" r:id="rId9" imgW="1947960" imgH="383400" progId="Package">
                  <p:embed/>
                </p:oleObj>
              </mc:Choice>
              <mc:Fallback>
                <p:oleObj name="포장기 셸 개체" showAsIcon="1" r:id="rId9" imgW="1947960" imgH="383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188" y="3892852"/>
                        <a:ext cx="3864924" cy="76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2EB9AB-8EAF-4786-8210-84C6B33FCD8F}"/>
              </a:ext>
            </a:extLst>
          </p:cNvPr>
          <p:cNvCxnSpPr/>
          <p:nvPr/>
        </p:nvCxnSpPr>
        <p:spPr>
          <a:xfrm flipV="1">
            <a:off x="2419350" y="4185779"/>
            <a:ext cx="633413" cy="124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299721-EAE5-49F0-A2FD-2F9222FBCE45}"/>
              </a:ext>
            </a:extLst>
          </p:cNvPr>
          <p:cNvSpPr txBox="1"/>
          <p:nvPr/>
        </p:nvSpPr>
        <p:spPr>
          <a:xfrm>
            <a:off x="-10150" y="4999097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혹은 이거 다운로드 받아서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pip install dlib-19.19.0-cp37-cp37m-win_amd64.whl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CB877F-EA88-4150-9A38-FA7F3006F3A0}"/>
              </a:ext>
            </a:extLst>
          </p:cNvPr>
          <p:cNvSpPr txBox="1"/>
          <p:nvPr/>
        </p:nvSpPr>
        <p:spPr>
          <a:xfrm>
            <a:off x="259911" y="3875656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방법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E5A50F-4D30-46FF-8615-476DB2AA4E59}"/>
              </a:ext>
            </a:extLst>
          </p:cNvPr>
          <p:cNvSpPr txBox="1"/>
          <p:nvPr/>
        </p:nvSpPr>
        <p:spPr>
          <a:xfrm>
            <a:off x="7285301" y="382410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방법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B848724-1668-4183-AED6-4FD3426F2C60}"/>
              </a:ext>
            </a:extLst>
          </p:cNvPr>
          <p:cNvSpPr/>
          <p:nvPr/>
        </p:nvSpPr>
        <p:spPr>
          <a:xfrm rot="10800000">
            <a:off x="1681163" y="4584665"/>
            <a:ext cx="484632" cy="414432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1E50DB-59C6-4A86-87F6-06B76CADFCC9}"/>
              </a:ext>
            </a:extLst>
          </p:cNvPr>
          <p:cNvSpPr txBox="1"/>
          <p:nvPr/>
        </p:nvSpPr>
        <p:spPr>
          <a:xfrm>
            <a:off x="4092370" y="4403515"/>
            <a:ext cx="792717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b="1" dirty="0"/>
              <a:t>pip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install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https://files.pythonhosted.org/packages/0e/ce/f8a3cff33ac03a8219768f0694c5d703c8e037e6aba2e865f9bae22ed63c/dlib-19.8.1-cp36-cp36m-win_amd64.whl#sha256=794994fa2c54e7776659fddb148363a5556468a6d5d46be8dad311722d54bfcf</a:t>
            </a:r>
            <a:endParaRPr lang="ko-KR" alt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3920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EC9EAB-4751-4B66-ABB4-53C53B017DF5}"/>
              </a:ext>
            </a:extLst>
          </p:cNvPr>
          <p:cNvSpPr txBox="1"/>
          <p:nvPr/>
        </p:nvSpPr>
        <p:spPr>
          <a:xfrm>
            <a:off x="838200" y="7868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idle </a:t>
            </a:r>
            <a:r>
              <a:rPr lang="ko-KR" altLang="en-US" b="1" dirty="0"/>
              <a:t>실행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B13AE-3606-4F21-95C8-359DAA74C956}"/>
              </a:ext>
            </a:extLst>
          </p:cNvPr>
          <p:cNvSpPr txBox="1"/>
          <p:nvPr/>
        </p:nvSpPr>
        <p:spPr>
          <a:xfrm>
            <a:off x="838200" y="1373783"/>
            <a:ext cx="911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정확도를 높이기 위해 얼굴사진을 학습하기 위해서 </a:t>
            </a:r>
            <a:r>
              <a:rPr lang="en-US" altLang="ko-KR" b="1" dirty="0"/>
              <a:t>10</a:t>
            </a:r>
            <a:r>
              <a:rPr lang="ko-KR" altLang="en-US" b="1" dirty="0"/>
              <a:t>장이나 </a:t>
            </a:r>
            <a:r>
              <a:rPr lang="en-US" altLang="ko-KR" b="1" dirty="0"/>
              <a:t>25</a:t>
            </a:r>
            <a:r>
              <a:rPr lang="ko-KR" altLang="en-US" b="1" dirty="0"/>
              <a:t>장의 사진이 필요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EC83F-8A49-4F6B-A822-C14D23E1D7CF}"/>
              </a:ext>
            </a:extLst>
          </p:cNvPr>
          <p:cNvSpPr txBox="1"/>
          <p:nvPr/>
        </p:nvSpPr>
        <p:spPr>
          <a:xfrm>
            <a:off x="838200" y="1743115"/>
            <a:ext cx="940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128</a:t>
            </a:r>
            <a:r>
              <a:rPr lang="ko-KR" altLang="en-US" b="1" dirty="0"/>
              <a:t>개의 </a:t>
            </a:r>
            <a:r>
              <a:rPr lang="en-US" altLang="ko-KR" b="1" dirty="0"/>
              <a:t>vector </a:t>
            </a:r>
            <a:r>
              <a:rPr lang="ko-KR" altLang="en-US" b="1" dirty="0"/>
              <a:t>이미지를 가지고 특성을 추출한다 </a:t>
            </a:r>
            <a:r>
              <a:rPr lang="en-US" altLang="ko-KR" b="1" dirty="0"/>
              <a:t>(</a:t>
            </a:r>
            <a:r>
              <a:rPr lang="ko-KR" altLang="en-US" b="1" dirty="0"/>
              <a:t>이 파일을 만들기 위해서 작업을 한다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08CBC-0DAA-433D-9DC2-55777B0100CD}"/>
              </a:ext>
            </a:extLst>
          </p:cNvPr>
          <p:cNvSpPr txBox="1"/>
          <p:nvPr/>
        </p:nvSpPr>
        <p:spPr>
          <a:xfrm>
            <a:off x="838200" y="3394332"/>
            <a:ext cx="1093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pickle </a:t>
            </a:r>
            <a:r>
              <a:rPr lang="ko-KR" altLang="en-US" b="1" dirty="0"/>
              <a:t>모듈을 이용해서 해당 값을 추출해서 저장하기</a:t>
            </a:r>
            <a:r>
              <a:rPr lang="en-US" altLang="ko-KR" b="1" dirty="0"/>
              <a:t>! (</a:t>
            </a:r>
            <a:r>
              <a:rPr lang="ko-KR" altLang="en-US" b="1" dirty="0"/>
              <a:t>정보를 일렬로 세우는</a:t>
            </a:r>
            <a:r>
              <a:rPr lang="en-US" altLang="ko-KR" b="1" dirty="0"/>
              <a:t>! </a:t>
            </a:r>
            <a:r>
              <a:rPr lang="en-US" altLang="ko-KR" b="1" dirty="0" err="1"/>
              <a:t>json</a:t>
            </a:r>
            <a:r>
              <a:rPr lang="en-US" altLang="ko-KR" b="1" dirty="0"/>
              <a:t> </a:t>
            </a:r>
            <a:r>
              <a:rPr lang="ko-KR" altLang="en-US" b="1" dirty="0"/>
              <a:t>같은</a:t>
            </a:r>
            <a:r>
              <a:rPr lang="en-US" altLang="ko-KR" b="1" dirty="0"/>
              <a:t>! </a:t>
            </a:r>
            <a:r>
              <a:rPr lang="ko-KR" altLang="en-US" b="1" dirty="0"/>
              <a:t>도와주는</a:t>
            </a:r>
            <a:r>
              <a:rPr lang="en-US" altLang="ko-KR" b="1" dirty="0"/>
              <a:t>!)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119ACA-D636-42AB-BDCC-1FA12FF2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725" y="3850719"/>
            <a:ext cx="2239493" cy="630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2C182-293C-4A5E-8629-DE97144A2620}"/>
              </a:ext>
            </a:extLst>
          </p:cNvPr>
          <p:cNvSpPr txBox="1"/>
          <p:nvPr/>
        </p:nvSpPr>
        <p:spPr>
          <a:xfrm>
            <a:off x="838200" y="3850719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상수 선언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C7BDFF-B9AF-45E0-8062-BEB840C5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37" y="2217969"/>
            <a:ext cx="2610022" cy="11226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0E5D2F-7C86-49C5-BA9F-7E118B5EBA20}"/>
              </a:ext>
            </a:extLst>
          </p:cNvPr>
          <p:cNvSpPr txBox="1"/>
          <p:nvPr/>
        </p:nvSpPr>
        <p:spPr>
          <a:xfrm>
            <a:off x="3546159" y="270986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이미지 준비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56D412-A6B2-4FDA-BE6E-7A2441B33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72" y="4165857"/>
            <a:ext cx="3286149" cy="18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3C69CE-2B1D-46E3-96EC-FA552FCF8DF5}"/>
              </a:ext>
            </a:extLst>
          </p:cNvPr>
          <p:cNvSpPr txBox="1"/>
          <p:nvPr/>
        </p:nvSpPr>
        <p:spPr>
          <a:xfrm>
            <a:off x="152400" y="85832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빈 리스트 </a:t>
            </a:r>
            <a:r>
              <a:rPr lang="en-US" altLang="ko-KR" b="1" dirty="0"/>
              <a:t>2</a:t>
            </a:r>
            <a:r>
              <a:rPr lang="ko-KR" altLang="en-US" b="1" dirty="0"/>
              <a:t>개를 </a:t>
            </a:r>
            <a:r>
              <a:rPr lang="ko-KR" altLang="en-US" b="1" dirty="0" err="1"/>
              <a:t>만듬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1AD9AB-5FD6-4B15-B097-D7DFE4A7C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8" y="1227654"/>
            <a:ext cx="1760056" cy="601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BDBAE4-1AA1-4CEB-9795-D6E364EC20BD}"/>
              </a:ext>
            </a:extLst>
          </p:cNvPr>
          <p:cNvSpPr txBox="1"/>
          <p:nvPr/>
        </p:nvSpPr>
        <p:spPr>
          <a:xfrm>
            <a:off x="152400" y="1925122"/>
            <a:ext cx="8121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이미지경로와 그에 해당하는 이름을 같이 가져오기 위해서 반복문을 돌림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3D368E-21B1-4DDE-9D85-B44AE6649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8" y="2268016"/>
            <a:ext cx="5510253" cy="1447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522E4-DCC3-4C09-959A-4E0E4E607CF9}"/>
              </a:ext>
            </a:extLst>
          </p:cNvPr>
          <p:cNvSpPr txBox="1"/>
          <p:nvPr/>
        </p:nvSpPr>
        <p:spPr>
          <a:xfrm>
            <a:off x="152400" y="3829063"/>
            <a:ext cx="7341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해당 이미지를 가져와서 </a:t>
            </a:r>
            <a:r>
              <a:rPr lang="en-US" altLang="ko-KR" b="1" dirty="0"/>
              <a:t>BRG</a:t>
            </a:r>
            <a:r>
              <a:rPr lang="ko-KR" altLang="en-US" b="1" dirty="0"/>
              <a:t>로 되어있는 형식을 </a:t>
            </a:r>
            <a:r>
              <a:rPr lang="en-US" altLang="ko-KR" b="1" dirty="0"/>
              <a:t>RGB</a:t>
            </a:r>
            <a:r>
              <a:rPr lang="ko-KR" altLang="en-US" b="1" dirty="0"/>
              <a:t>로 변환한다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444B69-B15A-40EA-BEF8-25A86A566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226441"/>
            <a:ext cx="2971822" cy="314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811CAD-7D1D-475F-A772-3A93B9BBE425}"/>
              </a:ext>
            </a:extLst>
          </p:cNvPr>
          <p:cNvSpPr txBox="1"/>
          <p:nvPr/>
        </p:nvSpPr>
        <p:spPr>
          <a:xfrm>
            <a:off x="152400" y="4607731"/>
            <a:ext cx="692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 </a:t>
            </a:r>
            <a:r>
              <a:rPr lang="ko-KR" altLang="en-US" b="1" dirty="0"/>
              <a:t>얼굴 위치 찾기 </a:t>
            </a:r>
            <a:r>
              <a:rPr lang="en-US" altLang="ko-KR" b="1" dirty="0" err="1"/>
              <a:t>cnn</a:t>
            </a:r>
            <a:r>
              <a:rPr lang="ko-KR" altLang="en-US" b="1" dirty="0"/>
              <a:t>방식의 </a:t>
            </a:r>
            <a:r>
              <a:rPr lang="en-US" altLang="ko-KR" b="1" dirty="0" err="1"/>
              <a:t>face_recognition</a:t>
            </a:r>
            <a:r>
              <a:rPr lang="en-US" altLang="ko-KR" b="1" dirty="0"/>
              <a:t> </a:t>
            </a:r>
            <a:r>
              <a:rPr lang="ko-KR" altLang="en-US" b="1" dirty="0"/>
              <a:t>이용해서 찾는다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166837-5762-4BAC-A85A-163537296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5674495"/>
            <a:ext cx="4924461" cy="280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D0E3C-FFA0-4B4D-813D-3B58616F2189}"/>
              </a:ext>
            </a:extLst>
          </p:cNvPr>
          <p:cNvSpPr txBox="1"/>
          <p:nvPr/>
        </p:nvSpPr>
        <p:spPr>
          <a:xfrm>
            <a:off x="152400" y="5281608"/>
            <a:ext cx="1212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9. </a:t>
            </a:r>
            <a:r>
              <a:rPr lang="ko-KR" altLang="en-US" b="1" dirty="0"/>
              <a:t>얼굴의 </a:t>
            </a:r>
            <a:r>
              <a:rPr lang="en-US" altLang="ko-KR" b="1" dirty="0"/>
              <a:t>128</a:t>
            </a:r>
            <a:r>
              <a:rPr lang="ko-KR" altLang="en-US" b="1" dirty="0"/>
              <a:t>의 특징을 찾기 위해서 </a:t>
            </a:r>
            <a:r>
              <a:rPr lang="en-US" altLang="ko-KR" b="1" dirty="0" err="1"/>
              <a:t>face_recogntion</a:t>
            </a:r>
            <a:r>
              <a:rPr lang="ko-KR" altLang="en-US" b="1" dirty="0"/>
              <a:t>에 있는 인코딩 메소드를 이용해서 원본사진과</a:t>
            </a:r>
            <a:r>
              <a:rPr lang="en-US" altLang="ko-KR" b="1" dirty="0"/>
              <a:t> </a:t>
            </a:r>
            <a:r>
              <a:rPr lang="ko-KR" altLang="en-US" b="1" dirty="0"/>
              <a:t>얼굴을 넣는다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FE20D-DB54-4238-932A-5B083C4E5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788" y="4882655"/>
            <a:ext cx="6896150" cy="4429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1FBED9-473C-4194-A9F7-BEDB662C9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938" y="5087315"/>
            <a:ext cx="1533536" cy="1666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32BB49-75A9-45F9-A229-AAF43F519ADF}"/>
              </a:ext>
            </a:extLst>
          </p:cNvPr>
          <p:cNvSpPr txBox="1"/>
          <p:nvPr/>
        </p:nvSpPr>
        <p:spPr>
          <a:xfrm>
            <a:off x="8632474" y="49770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시계방향</a:t>
            </a:r>
          </a:p>
        </p:txBody>
      </p:sp>
    </p:spTree>
    <p:extLst>
      <p:ext uri="{BB962C8B-B14F-4D97-AF65-F5344CB8AC3E}">
        <p14:creationId xmlns:p14="http://schemas.microsoft.com/office/powerpoint/2010/main" val="8871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FAFFD6-22A4-40D5-B467-5509135FA2FB}"/>
              </a:ext>
            </a:extLst>
          </p:cNvPr>
          <p:cNvSpPr txBox="1"/>
          <p:nvPr/>
        </p:nvSpPr>
        <p:spPr>
          <a:xfrm>
            <a:off x="152400" y="1506022"/>
            <a:ext cx="932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10. </a:t>
            </a:r>
            <a:r>
              <a:rPr lang="ko-KR" altLang="en-US" b="1" dirty="0"/>
              <a:t>추출한 특성 </a:t>
            </a:r>
            <a:r>
              <a:rPr lang="en-US" altLang="ko-KR" b="1" dirty="0"/>
              <a:t>128</a:t>
            </a:r>
            <a:r>
              <a:rPr lang="ko-KR" altLang="en-US" b="1" dirty="0"/>
              <a:t>개를 저장하기 위해서 반복문을 통해서 </a:t>
            </a:r>
            <a:r>
              <a:rPr lang="en-US" altLang="ko-KR" b="1" dirty="0"/>
              <a:t>5</a:t>
            </a:r>
            <a:r>
              <a:rPr lang="ko-KR" altLang="en-US" b="1" dirty="0"/>
              <a:t>번에 선언한 배열에 넣는다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DADA6-B9CB-4CA5-AA72-3BBFC8EE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61" y="1963731"/>
            <a:ext cx="3638577" cy="1052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CE4219-B575-4A8C-849D-8B0FC13CE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1" y="3429000"/>
            <a:ext cx="6281783" cy="1100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C2DBA2-1486-4275-A519-0B3734842D5E}"/>
              </a:ext>
            </a:extLst>
          </p:cNvPr>
          <p:cNvSpPr txBox="1"/>
          <p:nvPr/>
        </p:nvSpPr>
        <p:spPr>
          <a:xfrm>
            <a:off x="152400" y="3104628"/>
            <a:ext cx="1053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11. </a:t>
            </a:r>
            <a:r>
              <a:rPr lang="ko-KR" altLang="en-US" b="1" dirty="0"/>
              <a:t>추출한 특성들이 </a:t>
            </a:r>
            <a:r>
              <a:rPr lang="ko-KR" altLang="en-US" b="1" dirty="0" err="1"/>
              <a:t>저장되어있는</a:t>
            </a:r>
            <a:r>
              <a:rPr lang="ko-KR" altLang="en-US" b="1" dirty="0"/>
              <a:t> 리스트를 </a:t>
            </a:r>
            <a:r>
              <a:rPr lang="en-US" altLang="ko-KR" b="1" dirty="0"/>
              <a:t>data</a:t>
            </a:r>
            <a:r>
              <a:rPr lang="ko-KR" altLang="en-US" b="1" dirty="0"/>
              <a:t>라는 </a:t>
            </a:r>
            <a:r>
              <a:rPr lang="ko-KR" altLang="en-US" b="1" dirty="0" err="1"/>
              <a:t>딕셔너리를</a:t>
            </a:r>
            <a:r>
              <a:rPr lang="ko-KR" altLang="en-US" b="1" dirty="0"/>
              <a:t> 만들어서 </a:t>
            </a:r>
            <a:r>
              <a:rPr lang="en-US" altLang="ko-KR" b="1" dirty="0"/>
              <a:t>pickle</a:t>
            </a:r>
            <a:r>
              <a:rPr lang="ko-KR" altLang="en-US" b="1" dirty="0"/>
              <a:t>을 통해 내보낸다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661C7-E63B-4721-8E05-B4B7D031C6B4}"/>
              </a:ext>
            </a:extLst>
          </p:cNvPr>
          <p:cNvSpPr txBox="1"/>
          <p:nvPr/>
        </p:nvSpPr>
        <p:spPr>
          <a:xfrm>
            <a:off x="152400" y="4529146"/>
            <a:ext cx="514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12. </a:t>
            </a:r>
            <a:r>
              <a:rPr lang="ko-KR" altLang="en-US" b="1" dirty="0"/>
              <a:t>특성 추출할 때</a:t>
            </a:r>
            <a:r>
              <a:rPr lang="en-US" altLang="ko-KR" b="1" dirty="0"/>
              <a:t>, </a:t>
            </a:r>
            <a:r>
              <a:rPr lang="ko-KR" altLang="en-US" b="1" dirty="0"/>
              <a:t>시간 많이 걸린다 기다리자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5955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74031B-83EC-41B7-997F-F88F701E9093}"/>
              </a:ext>
            </a:extLst>
          </p:cNvPr>
          <p:cNvSpPr txBox="1"/>
          <p:nvPr/>
        </p:nvSpPr>
        <p:spPr>
          <a:xfrm>
            <a:off x="2986789" y="1506022"/>
            <a:ext cx="550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extra : </a:t>
            </a:r>
            <a:r>
              <a:rPr lang="ko-KR" altLang="en-US" b="1" dirty="0" err="1"/>
              <a:t>우리가하는</a:t>
            </a:r>
            <a:r>
              <a:rPr lang="ko-KR" altLang="en-US" b="1" dirty="0"/>
              <a:t> 방식은 이러한 방식은 </a:t>
            </a:r>
            <a:r>
              <a:rPr lang="en-US" altLang="ko-KR" b="1" dirty="0"/>
              <a:t>KNN</a:t>
            </a:r>
            <a:r>
              <a:rPr lang="ko-KR" altLang="en-US" b="1" dirty="0"/>
              <a:t>이다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21A68F-05CC-443C-978E-6947A053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80" y="1988309"/>
            <a:ext cx="4171682" cy="3731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4CEB8D-4635-4F5B-B85A-051AF0ADD78E}"/>
              </a:ext>
            </a:extLst>
          </p:cNvPr>
          <p:cNvSpPr txBox="1"/>
          <p:nvPr/>
        </p:nvSpPr>
        <p:spPr>
          <a:xfrm>
            <a:off x="7056249" y="3139514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r>
              <a:rPr lang="ko-KR" altLang="en-US" b="1" dirty="0"/>
              <a:t>가지의 특성을 가지고 가까운 곳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FE7C6-A3EA-4447-B087-B2949E4750BE}"/>
              </a:ext>
            </a:extLst>
          </p:cNvPr>
          <p:cNvSpPr txBox="1"/>
          <p:nvPr/>
        </p:nvSpPr>
        <p:spPr>
          <a:xfrm>
            <a:off x="7238194" y="357452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정확도가 높은 방식이 아니다</a:t>
            </a:r>
          </a:p>
        </p:txBody>
      </p:sp>
    </p:spTree>
    <p:extLst>
      <p:ext uri="{BB962C8B-B14F-4D97-AF65-F5344CB8AC3E}">
        <p14:creationId xmlns:p14="http://schemas.microsoft.com/office/powerpoint/2010/main" val="87990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8CA75A-A848-431F-B39D-60705B9C00BB}"/>
              </a:ext>
            </a:extLst>
          </p:cNvPr>
          <p:cNvSpPr txBox="1"/>
          <p:nvPr/>
        </p:nvSpPr>
        <p:spPr>
          <a:xfrm>
            <a:off x="745724" y="76348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학습한 얼굴 인식하기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885C53-40F1-4349-8DA7-B7BB1CC445CB}"/>
              </a:ext>
            </a:extLst>
          </p:cNvPr>
          <p:cNvSpPr txBox="1"/>
          <p:nvPr/>
        </p:nvSpPr>
        <p:spPr>
          <a:xfrm>
            <a:off x="745724" y="1322773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변수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63E2E4-557E-4616-9C62-218AE8F0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24" y="3557606"/>
            <a:ext cx="3738590" cy="442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7182D3-7816-46E5-9B04-FE05938B98E5}"/>
              </a:ext>
            </a:extLst>
          </p:cNvPr>
          <p:cNvSpPr txBox="1"/>
          <p:nvPr/>
        </p:nvSpPr>
        <p:spPr>
          <a:xfrm>
            <a:off x="745724" y="3244334"/>
            <a:ext cx="460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학습한 모델을 </a:t>
            </a:r>
            <a:r>
              <a:rPr lang="en-US" altLang="ko-KR" dirty="0"/>
              <a:t>pickle</a:t>
            </a:r>
            <a:r>
              <a:rPr lang="ko-KR" altLang="en-US" dirty="0"/>
              <a:t>을 통해서 가져온다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9C9A30-BAFC-4677-AB87-9DD3D770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24" y="4537317"/>
            <a:ext cx="2976584" cy="1085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FD6CAC-A04D-42CE-937E-03EAAB1AC504}"/>
              </a:ext>
            </a:extLst>
          </p:cNvPr>
          <p:cNvSpPr txBox="1"/>
          <p:nvPr/>
        </p:nvSpPr>
        <p:spPr>
          <a:xfrm>
            <a:off x="745724" y="4167985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함수 선언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D71DA5-7E0A-4A8C-9CE1-CFE9B6C9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24" y="1735683"/>
            <a:ext cx="2509856" cy="13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79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B70A66-715F-497C-8CEC-282B7956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61" y="0"/>
            <a:ext cx="7163903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4BC219-E5B6-4C45-8D9A-8B65ACDE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90" y="2479027"/>
            <a:ext cx="3536172" cy="28145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0C1522-9A49-4223-A25B-98269B26B68A}"/>
              </a:ext>
            </a:extLst>
          </p:cNvPr>
          <p:cNvSpPr/>
          <p:nvPr/>
        </p:nvSpPr>
        <p:spPr>
          <a:xfrm>
            <a:off x="351873" y="2600325"/>
            <a:ext cx="3215239" cy="1285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BDD45B2-E39F-43E2-B421-836C8732574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567112" y="2552701"/>
            <a:ext cx="1776413" cy="11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6281BA-FD99-406A-983C-FB46B48570CE}"/>
              </a:ext>
            </a:extLst>
          </p:cNvPr>
          <p:cNvSpPr/>
          <p:nvPr/>
        </p:nvSpPr>
        <p:spPr>
          <a:xfrm>
            <a:off x="316690" y="2479027"/>
            <a:ext cx="1645460" cy="128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2A03813-94BA-498F-96AF-8063FBD29365}"/>
              </a:ext>
            </a:extLst>
          </p:cNvPr>
          <p:cNvCxnSpPr>
            <a:stCxn id="9" idx="3"/>
          </p:cNvCxnSpPr>
          <p:nvPr/>
        </p:nvCxnSpPr>
        <p:spPr>
          <a:xfrm flipV="1">
            <a:off x="1962150" y="2433638"/>
            <a:ext cx="3381375" cy="109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B1DCDA-622B-4D3A-AA45-387EF9BCC619}"/>
              </a:ext>
            </a:extLst>
          </p:cNvPr>
          <p:cNvSpPr txBox="1"/>
          <p:nvPr/>
        </p:nvSpPr>
        <p:spPr>
          <a:xfrm>
            <a:off x="414337" y="2238134"/>
            <a:ext cx="2753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 b</a:t>
            </a:r>
            <a:r>
              <a:rPr lang="ko-KR" altLang="en-US" sz="1200" b="1" dirty="0"/>
              <a:t>여서 </a:t>
            </a:r>
            <a:r>
              <a:rPr lang="en-US" altLang="ko-KR" sz="1200" b="1" dirty="0"/>
              <a:t>True </a:t>
            </a:r>
            <a:r>
              <a:rPr lang="ko-KR" altLang="en-US" sz="1200" b="1" dirty="0" err="1"/>
              <a:t>인것만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index</a:t>
            </a:r>
            <a:r>
              <a:rPr lang="ko-KR" altLang="en-US" sz="1200" b="1" dirty="0"/>
              <a:t>로 가져옴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D56858-DF96-4F0E-A2F8-2AC41F3EF5B1}"/>
              </a:ext>
            </a:extLst>
          </p:cNvPr>
          <p:cNvSpPr/>
          <p:nvPr/>
        </p:nvSpPr>
        <p:spPr>
          <a:xfrm>
            <a:off x="316690" y="4352925"/>
            <a:ext cx="1007285" cy="9406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6E95810-11BA-4E7E-8F3E-B5AFAAD14730}"/>
              </a:ext>
            </a:extLst>
          </p:cNvPr>
          <p:cNvCxnSpPr/>
          <p:nvPr/>
        </p:nvCxnSpPr>
        <p:spPr>
          <a:xfrm>
            <a:off x="1323975" y="4819650"/>
            <a:ext cx="3786188" cy="184308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54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468</Words>
  <Application>Microsoft Office PowerPoint</Application>
  <PresentationFormat>와이드스크린</PresentationFormat>
  <Paragraphs>75</Paragraphs>
  <Slides>14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Office 테마</vt:lpstr>
      <vt:lpstr>포장기 셸 개체</vt:lpstr>
      <vt:lpstr>PowerPoint 프레젠테이션</vt:lpstr>
      <vt:lpstr>PowerPoint 프레젠테이션</vt:lpstr>
      <vt:lpstr>dlib 오류날 경우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176</cp:revision>
  <dcterms:created xsi:type="dcterms:W3CDTF">2020-01-25T12:38:53Z</dcterms:created>
  <dcterms:modified xsi:type="dcterms:W3CDTF">2020-01-27T08:36:14Z</dcterms:modified>
</cp:coreProperties>
</file>